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67" r:id="rId4"/>
    <p:sldId id="268" r:id="rId5"/>
    <p:sldId id="269" r:id="rId6"/>
    <p:sldId id="276" r:id="rId7"/>
    <p:sldId id="277" r:id="rId8"/>
    <p:sldId id="271" r:id="rId9"/>
    <p:sldId id="272" r:id="rId10"/>
    <p:sldId id="273" r:id="rId12"/>
    <p:sldId id="274" r:id="rId13"/>
  </p:sldIdLst>
  <p:sldSz cx="13004800" cy="9759950"/>
  <p:notesSz cx="13004800" cy="97599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9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413" cy="4896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7366377" y="0"/>
            <a:ext cx="5635413" cy="4896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4415" y="1219994"/>
            <a:ext cx="5855970" cy="329398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300480" y="4696976"/>
            <a:ext cx="10403840" cy="38429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70259"/>
            <a:ext cx="5635413" cy="489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7366377" y="9270259"/>
            <a:ext cx="5635413" cy="489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5584"/>
            <a:ext cx="11054080" cy="2049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5572"/>
            <a:ext cx="9103360" cy="2439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32323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32323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4788"/>
            <a:ext cx="5657088" cy="64415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4788"/>
            <a:ext cx="5657088" cy="64415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32323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3100" y="521919"/>
            <a:ext cx="1165860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32323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4788"/>
            <a:ext cx="11704320" cy="64415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6754"/>
            <a:ext cx="4161536" cy="487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6754"/>
            <a:ext cx="2991104" cy="487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6754"/>
            <a:ext cx="2991104" cy="487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8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е поле 5"/>
          <p:cNvSpPr txBox="1"/>
          <p:nvPr/>
        </p:nvSpPr>
        <p:spPr>
          <a:xfrm>
            <a:off x="819785" y="1374775"/>
            <a:ext cx="997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600" b="1"/>
              <a:t>Кто такой пешеход?</a:t>
            </a:r>
            <a:endParaRPr lang="ru-RU" altLang="en-US" sz="3600" b="1"/>
          </a:p>
        </p:txBody>
      </p:sp>
      <p:pic>
        <p:nvPicPr>
          <p:cNvPr id="7" name="Замещающее содержимое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073400" y="2365375"/>
            <a:ext cx="7720330" cy="692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Замещающее содержимое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945255" y="2898775"/>
            <a:ext cx="10318115" cy="58108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1222324"/>
            <a:ext cx="11658600" cy="391159"/>
          </a:xfrm>
        </p:spPr>
        <p:txBody>
          <a:bodyPr>
            <a:noAutofit/>
          </a:bodyPr>
          <a:p>
            <a:pPr algn="ctr"/>
            <a:r>
              <a:rPr lang="ru-RU" altLang="en-US" sz="6000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 СЕБЯ </a:t>
            </a:r>
            <a:endParaRPr lang="ru-RU" altLang="en-US" sz="6000" i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3600"/>
              <a:t> </a:t>
            </a:r>
            <a:r>
              <a:rPr lang="ru-RU" altLang="en-US" sz="4400"/>
              <a:t>Регулирование дорожного движения</a:t>
            </a:r>
            <a:endParaRPr lang="ru-RU" altLang="en-US" sz="4400"/>
          </a:p>
        </p:txBody>
      </p:sp>
      <p:pic>
        <p:nvPicPr>
          <p:cNvPr id="6" name="Замещающее содержимое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35000" y="1831975"/>
            <a:ext cx="6716395" cy="4471670"/>
          </a:xfrm>
          <a:prstGeom prst="rect">
            <a:avLst/>
          </a:prstGeom>
        </p:spPr>
      </p:pic>
      <p:pic>
        <p:nvPicPr>
          <p:cNvPr id="8" name="Замещающее содержимое 7"/>
          <p:cNvPicPr>
            <a:picLocks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8483600" y="5565775"/>
            <a:ext cx="3953510" cy="376618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8026400" y="2670175"/>
            <a:ext cx="44430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-СВЕТОФОРЫ</a:t>
            </a:r>
            <a:endParaRPr lang="ru-RU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-РЕГУЛИРОВИКИ</a:t>
            </a:r>
            <a:endParaRPr lang="ru-RU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537210" y="6922770"/>
            <a:ext cx="70319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-ДОРОЖНАЯ РАЗМЕТКА</a:t>
            </a:r>
            <a:endParaRPr lang="ru-RU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-ДОРОЖНЫЕ ЗНАКИ</a:t>
            </a:r>
            <a:endParaRPr lang="ru-RU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Рисунок 3" descr="http://ttu.rushkolnik.ru/tw_files2/urls_1/12/d-11984/img12.jpg"/>
          <p:cNvPicPr>
            <a:picLocks noChangeAspect="1"/>
          </p:cNvPicPr>
          <p:nvPr>
            <p:ph sz="half" idx="2"/>
          </p:nvPr>
        </p:nvPicPr>
        <p:blipFill>
          <a:blip r:embed="rId1" cstate="print"/>
          <a:srcRect l="4983" t="19740" r="3014" b="3814"/>
          <a:stretch>
            <a:fillRect/>
          </a:stretch>
        </p:blipFill>
        <p:spPr bwMode="auto">
          <a:xfrm>
            <a:off x="1092200" y="1603375"/>
            <a:ext cx="11101070" cy="691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683260" y="353695"/>
            <a:ext cx="11762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ПРОВЕРКА ДОМАШНЕГО ЗАДАНИЯ</a:t>
            </a:r>
            <a:endParaRPr lang="ru-RU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Замещающее содержимое 4"/>
          <p:cNvPicPr>
            <a:picLocks noChangeAspect="1"/>
          </p:cNvPicPr>
          <p:nvPr>
            <p:ph sz="half" idx="2"/>
          </p:nvPr>
        </p:nvPicPr>
        <p:blipFill>
          <a:blip r:embed="rId1"/>
          <a:srcRect b="7353"/>
          <a:stretch>
            <a:fillRect/>
          </a:stretch>
        </p:blipFill>
        <p:spPr>
          <a:xfrm>
            <a:off x="6426200" y="4803775"/>
            <a:ext cx="6314440" cy="397827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1016635" y="749935"/>
            <a:ext cx="1089596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ПАССАЖИР - это лицо, которое кроме _____________,  находящееся в _____________ ___________, а также лицо, которое ___________ в транспортное средство или____________ из транспортного средства.</a:t>
            </a:r>
            <a:endParaRPr lang="ru-RU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1168400" y="3508375"/>
            <a:ext cx="10749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*Транспортное средство, выходит, водитель, входит </a:t>
            </a:r>
            <a:endParaRPr lang="ru-RU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9197340" y="730250"/>
            <a:ext cx="27152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 b="1">
                <a:solidFill>
                  <a:srgbClr val="FF0000"/>
                </a:solidFill>
                <a:effectLst/>
              </a:rPr>
              <a:t>водителя</a:t>
            </a:r>
            <a:endParaRPr lang="ru-RU" altLang="en-US" sz="3200" b="1">
              <a:solidFill>
                <a:srgbClr val="FF0000"/>
              </a:solidFill>
              <a:effectLst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4597400" y="1298575"/>
            <a:ext cx="52387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 b="1">
                <a:solidFill>
                  <a:srgbClr val="FF0000"/>
                </a:solidFill>
                <a:effectLst/>
              </a:rPr>
              <a:t>транспортном      средстве </a:t>
            </a:r>
            <a:endParaRPr lang="ru-RU" altLang="en-US" sz="3200" b="1">
              <a:solidFill>
                <a:srgbClr val="FF0000"/>
              </a:solidFill>
              <a:effectLst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4521200" y="1882140"/>
            <a:ext cx="2121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 b="1">
                <a:solidFill>
                  <a:srgbClr val="FF0000"/>
                </a:solidFill>
              </a:rPr>
              <a:t>входит</a:t>
            </a:r>
            <a:endParaRPr lang="ru-RU" altLang="en-US" sz="3200" b="1">
              <a:solidFill>
                <a:srgbClr val="FF0000"/>
              </a:solidFill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2387600" y="2441575"/>
            <a:ext cx="2191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3200" b="1">
                <a:solidFill>
                  <a:srgbClr val="FF0000"/>
                </a:solidFill>
              </a:rPr>
              <a:t>выходит </a:t>
            </a:r>
            <a:endParaRPr lang="ru-RU" altLang="en-US" sz="3200" b="1">
              <a:solidFill>
                <a:srgbClr val="FF0000"/>
              </a:solidFill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330200" y="4727575"/>
            <a:ext cx="6167755" cy="4291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А что еще необходимо знать, чтобы безопасно быть пассажиром много лет?</a:t>
            </a:r>
            <a:endParaRPr lang="ru-RU" altLang="en-US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Замещающее содержимое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397000" y="4117975"/>
            <a:ext cx="10789285" cy="60693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36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</a:t>
            </a:r>
            <a:r>
              <a:rPr lang="ru-RU" alt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«Правила поведения для пассажиров»</a:t>
            </a:r>
            <a:endParaRPr lang="ru-RU" altLang="en-US" sz="4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954405" y="2822575"/>
            <a:ext cx="1179639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4000" b="1">
                <a:effectLst/>
                <a:latin typeface="Times New Roman" panose="02020603050405020304" charset="0"/>
                <a:cs typeface="Times New Roman" panose="02020603050405020304" charset="0"/>
              </a:rPr>
              <a:t>Пассажир</a:t>
            </a:r>
            <a:r>
              <a:rPr lang="ru-RU" altLang="en-US" sz="4000">
                <a:effectLst/>
                <a:latin typeface="Times New Roman" panose="02020603050405020304" charset="0"/>
                <a:cs typeface="Times New Roman" panose="02020603050405020304" charset="0"/>
              </a:rPr>
              <a:t> - это лицо, кроме водителя, находящееся в транспортном средстве, а также лицо, которое входит в транспортное средство и выходит из него, осуществляет проезд по определенному маршруту.</a:t>
            </a:r>
            <a:endParaRPr lang="ru-RU" altLang="en-US" sz="4000"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sz="half" idx="3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0" y="-73025"/>
            <a:ext cx="12981305" cy="98063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В_автобусе_Азбука_безопасности_Смешарики [360] [audiovk.com]">
            <a:hlinkClick r:id="" action="ppaction://media"/>
          </p:cNvPr>
          <p:cNvPicPr/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0200" y="993775"/>
            <a:ext cx="12725400" cy="7738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 descr="5n7pSCJPVu8"/>
          <p:cNvPicPr>
            <a:picLocks noChangeAspect="1"/>
          </p:cNvPicPr>
          <p:nvPr/>
        </p:nvPicPr>
        <p:blipFill>
          <a:blip r:embed="rId1"/>
          <a:srcRect l="1808" t="1540" r="552" b="2549"/>
          <a:stretch>
            <a:fillRect/>
          </a:stretch>
        </p:blipFill>
        <p:spPr>
          <a:xfrm>
            <a:off x="406400" y="841375"/>
            <a:ext cx="12344400" cy="79343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521919"/>
            <a:ext cx="11658600" cy="492125"/>
          </a:xfrm>
        </p:spPr>
        <p:txBody>
          <a:bodyPr/>
          <a:p>
            <a:r>
              <a:rPr lang="ru-RU" altLang="en-US" sz="3200">
                <a:solidFill>
                  <a:schemeClr val="tx1"/>
                </a:solidFill>
              </a:rPr>
              <a:t>Какие могут произойти опасные ситуации в автобусе?</a:t>
            </a:r>
            <a:endParaRPr lang="ru-RU" altLang="en-US" sz="3200">
              <a:solidFill>
                <a:schemeClr val="tx1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2"/>
          </p:nvPr>
        </p:nvSpPr>
        <p:spPr>
          <a:xfrm>
            <a:off x="650240" y="2244788"/>
            <a:ext cx="5657088" cy="4154805"/>
          </a:xfrm>
        </p:spPr>
        <p:txBody>
          <a:bodyPr/>
          <a:p>
            <a:r>
              <a:rPr lang="ru-RU" altLang="en-US" sz="5400" b="1">
                <a:solidFill>
                  <a:schemeClr val="tx1"/>
                </a:solidFill>
              </a:rPr>
              <a:t>1 ряд - АВАРИЯ</a:t>
            </a:r>
            <a:endParaRPr lang="ru-RU" altLang="en-US" sz="5400" b="1">
              <a:solidFill>
                <a:schemeClr val="tx1"/>
              </a:solidFill>
            </a:endParaRPr>
          </a:p>
          <a:p>
            <a:endParaRPr lang="ru-RU" altLang="en-US" sz="5400" b="1">
              <a:solidFill>
                <a:schemeClr val="tx1"/>
              </a:solidFill>
            </a:endParaRPr>
          </a:p>
          <a:p>
            <a:r>
              <a:rPr lang="ru-RU" altLang="en-US" sz="5400" b="1">
                <a:solidFill>
                  <a:schemeClr val="tx1"/>
                </a:solidFill>
              </a:rPr>
              <a:t>2 ряд - КРАЖА</a:t>
            </a:r>
            <a:endParaRPr lang="ru-RU" altLang="en-US" sz="5400" b="1">
              <a:solidFill>
                <a:schemeClr val="tx1"/>
              </a:solidFill>
            </a:endParaRPr>
          </a:p>
          <a:p>
            <a:endParaRPr lang="ru-RU" altLang="en-US" sz="5400" b="1">
              <a:solidFill>
                <a:schemeClr val="tx1"/>
              </a:solidFill>
            </a:endParaRPr>
          </a:p>
          <a:p>
            <a:r>
              <a:rPr lang="ru-RU" altLang="en-US" sz="5400" b="1">
                <a:solidFill>
                  <a:schemeClr val="tx1"/>
                </a:solidFill>
              </a:rPr>
              <a:t>3 ряд - ПОЖАР</a:t>
            </a:r>
            <a:endParaRPr lang="ru-RU" altLang="en-US" sz="5400" b="1">
              <a:solidFill>
                <a:schemeClr val="tx1"/>
              </a:solidFill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254000" y="917575"/>
            <a:ext cx="12462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b="1">
                <a:solidFill>
                  <a:schemeClr val="tx1"/>
                </a:solidFill>
              </a:rPr>
              <a:t>____________________________________________________________________________________________________________</a:t>
            </a:r>
            <a:endParaRPr lang="ru-RU" altLang="en-US" b="1">
              <a:solidFill>
                <a:schemeClr val="tx1"/>
              </a:solidFill>
            </a:endParaRPr>
          </a:p>
        </p:txBody>
      </p:sp>
      <p:pic>
        <p:nvPicPr>
          <p:cNvPr id="6" name="Замещающее содержимое 5"/>
          <p:cNvPicPr>
            <a:picLocks noChangeAspect="1"/>
          </p:cNvPicPr>
          <p:nvPr>
            <p:ph sz="half" idx="3"/>
          </p:nvPr>
        </p:nvPicPr>
        <p:blipFill>
          <a:blip r:embed="rId1"/>
          <a:stretch>
            <a:fillRect/>
          </a:stretch>
        </p:blipFill>
        <p:spPr>
          <a:xfrm>
            <a:off x="5130800" y="2441258"/>
            <a:ext cx="8572500" cy="5419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943</Words>
  <Application>WPS Presentation</Application>
  <PresentationFormat>On-screen Show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SimSun</vt:lpstr>
      <vt:lpstr>Wingdings</vt:lpstr>
      <vt:lpstr>Arial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 Регулирование дорожного движения</vt:lpstr>
      <vt:lpstr>PowerPoint 演示文稿</vt:lpstr>
      <vt:lpstr>PowerPoint 演示文稿</vt:lpstr>
      <vt:lpstr>тема урока: «Правила поведения для пассажиров»</vt:lpstr>
      <vt:lpstr>PowerPoint 演示文稿</vt:lpstr>
      <vt:lpstr>PowerPoint 演示文稿</vt:lpstr>
      <vt:lpstr>PowerPoint 演示文稿</vt:lpstr>
      <vt:lpstr>Какие могут произойти опасные ситуации в автобусе?</vt:lpstr>
      <vt:lpstr>ПРОВЕРЬ СЕБЯ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Ira 8</dc:title>
  <dc:creator/>
  <cp:lastModifiedBy>WPS_1693823545</cp:lastModifiedBy>
  <cp:revision>3</cp:revision>
  <dcterms:created xsi:type="dcterms:W3CDTF">2024-11-11T19:50:00Z</dcterms:created>
  <dcterms:modified xsi:type="dcterms:W3CDTF">2024-11-30T20:01:22Z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2024-09-08T15:00:00Z</vt:filetime>
  </property>
  <property fmtid="{D5CDD505-2E9C-101B-9397-08002B2CF9AE}" pid="3" name="Creator">
    <vt:lpwstr>Pages</vt:lpwstr>
  </property>
  <property fmtid="{D5CDD505-2E9C-101B-9397-08002B2CF9AE}" pid="4" name="LastSaved">
    <vt:filetime>2024-11-11T15:00:00Z</vt:filetime>
  </property>
  <property fmtid="{D5CDD505-2E9C-101B-9397-08002B2CF9AE}" pid="5" name="ICV">
    <vt:lpwstr>7AAB080D80B64E8AB4544B71BE66F02A_13</vt:lpwstr>
  </property>
  <property fmtid="{D5CDD505-2E9C-101B-9397-08002B2CF9AE}" pid="6" name="KSOProductBuildVer">
    <vt:lpwstr>1049-12.2.0.18911</vt:lpwstr>
  </property>
</Properties>
</file>